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2928" y="-102897"/>
            <a:ext cx="18692787" cy="10514693"/>
          </a:xfrm>
          <a:custGeom>
            <a:avLst/>
            <a:gdLst/>
            <a:ahLst/>
            <a:cxnLst/>
            <a:rect r="r" b="b" t="t" l="l"/>
            <a:pathLst>
              <a:path h="10514693" w="18692787">
                <a:moveTo>
                  <a:pt x="0" y="0"/>
                </a:moveTo>
                <a:lnTo>
                  <a:pt x="18692787" y="0"/>
                </a:lnTo>
                <a:lnTo>
                  <a:pt x="18692787" y="10514693"/>
                </a:lnTo>
                <a:lnTo>
                  <a:pt x="0" y="105146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82880"/>
            <a:ext cx="18288000" cy="10652760"/>
          </a:xfrm>
          <a:custGeom>
            <a:avLst/>
            <a:gdLst/>
            <a:ahLst/>
            <a:cxnLst/>
            <a:rect r="r" b="b" t="t" l="l"/>
            <a:pathLst>
              <a:path h="10652760" w="18288000">
                <a:moveTo>
                  <a:pt x="0" y="0"/>
                </a:moveTo>
                <a:lnTo>
                  <a:pt x="18288000" y="0"/>
                </a:lnTo>
                <a:lnTo>
                  <a:pt x="18288000" y="10652760"/>
                </a:lnTo>
                <a:lnTo>
                  <a:pt x="0" y="10652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5720"/>
            <a:ext cx="18370009" cy="10241280"/>
          </a:xfrm>
          <a:custGeom>
            <a:avLst/>
            <a:gdLst/>
            <a:ahLst/>
            <a:cxnLst/>
            <a:rect r="r" b="b" t="t" l="l"/>
            <a:pathLst>
              <a:path h="10241280" w="18370009">
                <a:moveTo>
                  <a:pt x="0" y="0"/>
                </a:moveTo>
                <a:lnTo>
                  <a:pt x="18370009" y="0"/>
                </a:lnTo>
                <a:lnTo>
                  <a:pt x="18370009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94310"/>
            <a:ext cx="18175642" cy="9837566"/>
          </a:xfrm>
          <a:custGeom>
            <a:avLst/>
            <a:gdLst/>
            <a:ahLst/>
            <a:cxnLst/>
            <a:rect r="r" b="b" t="t" l="l"/>
            <a:pathLst>
              <a:path h="9837566" w="18175642">
                <a:moveTo>
                  <a:pt x="0" y="0"/>
                </a:moveTo>
                <a:lnTo>
                  <a:pt x="18175642" y="0"/>
                </a:lnTo>
                <a:lnTo>
                  <a:pt x="18175642" y="9837566"/>
                </a:lnTo>
                <a:lnTo>
                  <a:pt x="0" y="98375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275" y="0"/>
            <a:ext cx="18267725" cy="10298430"/>
          </a:xfrm>
          <a:custGeom>
            <a:avLst/>
            <a:gdLst/>
            <a:ahLst/>
            <a:cxnLst/>
            <a:rect r="r" b="b" t="t" l="l"/>
            <a:pathLst>
              <a:path h="10298430" w="18267725">
                <a:moveTo>
                  <a:pt x="0" y="0"/>
                </a:moveTo>
                <a:lnTo>
                  <a:pt x="18267725" y="0"/>
                </a:lnTo>
                <a:lnTo>
                  <a:pt x="18267725" y="10298430"/>
                </a:lnTo>
                <a:lnTo>
                  <a:pt x="0" y="10298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0365" y="0"/>
            <a:ext cx="18328731" cy="10287000"/>
          </a:xfrm>
          <a:custGeom>
            <a:avLst/>
            <a:gdLst/>
            <a:ahLst/>
            <a:cxnLst/>
            <a:rect r="r" b="b" t="t" l="l"/>
            <a:pathLst>
              <a:path h="10287000" w="18328731">
                <a:moveTo>
                  <a:pt x="0" y="0"/>
                </a:moveTo>
                <a:lnTo>
                  <a:pt x="18328730" y="0"/>
                </a:lnTo>
                <a:lnTo>
                  <a:pt x="1832873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4290"/>
            <a:ext cx="18288000" cy="10218420"/>
          </a:xfrm>
          <a:custGeom>
            <a:avLst/>
            <a:gdLst/>
            <a:ahLst/>
            <a:cxnLst/>
            <a:rect r="r" b="b" t="t" l="l"/>
            <a:pathLst>
              <a:path h="10218420" w="18288000">
                <a:moveTo>
                  <a:pt x="0" y="0"/>
                </a:moveTo>
                <a:lnTo>
                  <a:pt x="18288000" y="0"/>
                </a:lnTo>
                <a:lnTo>
                  <a:pt x="18288000" y="10218420"/>
                </a:lnTo>
                <a:lnTo>
                  <a:pt x="0" y="10218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6612" y="0"/>
            <a:ext cx="18661224" cy="10287000"/>
          </a:xfrm>
          <a:custGeom>
            <a:avLst/>
            <a:gdLst/>
            <a:ahLst/>
            <a:cxnLst/>
            <a:rect r="r" b="b" t="t" l="l"/>
            <a:pathLst>
              <a:path h="10287000" w="18661224">
                <a:moveTo>
                  <a:pt x="0" y="0"/>
                </a:moveTo>
                <a:lnTo>
                  <a:pt x="18661224" y="0"/>
                </a:lnTo>
                <a:lnTo>
                  <a:pt x="186612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80010"/>
            <a:ext cx="18084940" cy="10014536"/>
          </a:xfrm>
          <a:custGeom>
            <a:avLst/>
            <a:gdLst/>
            <a:ahLst/>
            <a:cxnLst/>
            <a:rect r="r" b="b" t="t" l="l"/>
            <a:pathLst>
              <a:path h="10014536" w="18084940">
                <a:moveTo>
                  <a:pt x="0" y="0"/>
                </a:moveTo>
                <a:lnTo>
                  <a:pt x="18084940" y="0"/>
                </a:lnTo>
                <a:lnTo>
                  <a:pt x="18084940" y="10014536"/>
                </a:lnTo>
                <a:lnTo>
                  <a:pt x="0" y="100145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67725" cy="10298430"/>
          </a:xfrm>
          <a:custGeom>
            <a:avLst/>
            <a:gdLst/>
            <a:ahLst/>
            <a:cxnLst/>
            <a:rect r="r" b="b" t="t" l="l"/>
            <a:pathLst>
              <a:path h="10298430" w="18267725">
                <a:moveTo>
                  <a:pt x="0" y="0"/>
                </a:moveTo>
                <a:lnTo>
                  <a:pt x="18267725" y="0"/>
                </a:lnTo>
                <a:lnTo>
                  <a:pt x="18267725" y="10298430"/>
                </a:lnTo>
                <a:lnTo>
                  <a:pt x="0" y="10298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2860"/>
            <a:ext cx="18288000" cy="10241280"/>
          </a:xfrm>
          <a:custGeom>
            <a:avLst/>
            <a:gdLst/>
            <a:ahLst/>
            <a:cxnLst/>
            <a:rect r="r" b="b" t="t" l="l"/>
            <a:pathLst>
              <a:path h="10241280" w="18288000">
                <a:moveTo>
                  <a:pt x="0" y="0"/>
                </a:moveTo>
                <a:lnTo>
                  <a:pt x="18288000" y="0"/>
                </a:lnTo>
                <a:lnTo>
                  <a:pt x="18288000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28600"/>
            <a:ext cx="18288000" cy="9829800"/>
          </a:xfrm>
          <a:custGeom>
            <a:avLst/>
            <a:gdLst/>
            <a:ahLst/>
            <a:cxnLst/>
            <a:rect r="r" b="b" t="t" l="l"/>
            <a:pathLst>
              <a:path h="9829800" w="18288000">
                <a:moveTo>
                  <a:pt x="0" y="0"/>
                </a:moveTo>
                <a:lnTo>
                  <a:pt x="18288000" y="0"/>
                </a:lnTo>
                <a:lnTo>
                  <a:pt x="18288000" y="9829800"/>
                </a:lnTo>
                <a:lnTo>
                  <a:pt x="0" y="9829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2860"/>
            <a:ext cx="18247540" cy="10309860"/>
          </a:xfrm>
          <a:custGeom>
            <a:avLst/>
            <a:gdLst/>
            <a:ahLst/>
            <a:cxnLst/>
            <a:rect r="r" b="b" t="t" l="l"/>
            <a:pathLst>
              <a:path h="10309860" w="18247540">
                <a:moveTo>
                  <a:pt x="0" y="0"/>
                </a:moveTo>
                <a:lnTo>
                  <a:pt x="18247540" y="0"/>
                </a:lnTo>
                <a:lnTo>
                  <a:pt x="18247540" y="10309860"/>
                </a:lnTo>
                <a:lnTo>
                  <a:pt x="0" y="1030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951" y="182575"/>
            <a:ext cx="18123049" cy="10012985"/>
          </a:xfrm>
          <a:custGeom>
            <a:avLst/>
            <a:gdLst/>
            <a:ahLst/>
            <a:cxnLst/>
            <a:rect r="r" b="b" t="t" l="l"/>
            <a:pathLst>
              <a:path h="10012985" w="18123049">
                <a:moveTo>
                  <a:pt x="0" y="0"/>
                </a:moveTo>
                <a:lnTo>
                  <a:pt x="18123049" y="0"/>
                </a:lnTo>
                <a:lnTo>
                  <a:pt x="18123049" y="10012985"/>
                </a:lnTo>
                <a:lnTo>
                  <a:pt x="0" y="10012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25730"/>
            <a:ext cx="18288000" cy="10035540"/>
          </a:xfrm>
          <a:custGeom>
            <a:avLst/>
            <a:gdLst/>
            <a:ahLst/>
            <a:cxnLst/>
            <a:rect r="r" b="b" t="t" l="l"/>
            <a:pathLst>
              <a:path h="10035540" w="18288000">
                <a:moveTo>
                  <a:pt x="0" y="0"/>
                </a:moveTo>
                <a:lnTo>
                  <a:pt x="18288000" y="0"/>
                </a:lnTo>
                <a:lnTo>
                  <a:pt x="18288000" y="10035540"/>
                </a:lnTo>
                <a:lnTo>
                  <a:pt x="0" y="100355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1430"/>
            <a:ext cx="18288000" cy="10264140"/>
          </a:xfrm>
          <a:custGeom>
            <a:avLst/>
            <a:gdLst/>
            <a:ahLst/>
            <a:cxnLst/>
            <a:rect r="r" b="b" t="t" l="l"/>
            <a:pathLst>
              <a:path h="10264140" w="18288000">
                <a:moveTo>
                  <a:pt x="0" y="0"/>
                </a:moveTo>
                <a:lnTo>
                  <a:pt x="18288000" y="0"/>
                </a:lnTo>
                <a:lnTo>
                  <a:pt x="18288000" y="10264140"/>
                </a:lnTo>
                <a:lnTo>
                  <a:pt x="0" y="10264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68580"/>
            <a:ext cx="18411568" cy="10218420"/>
          </a:xfrm>
          <a:custGeom>
            <a:avLst/>
            <a:gdLst/>
            <a:ahLst/>
            <a:cxnLst/>
            <a:rect r="r" b="b" t="t" l="l"/>
            <a:pathLst>
              <a:path h="10218420" w="18411568">
                <a:moveTo>
                  <a:pt x="0" y="0"/>
                </a:moveTo>
                <a:lnTo>
                  <a:pt x="18411568" y="0"/>
                </a:lnTo>
                <a:lnTo>
                  <a:pt x="18411568" y="10218420"/>
                </a:lnTo>
                <a:lnTo>
                  <a:pt x="0" y="10218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1430"/>
            <a:ext cx="18188657" cy="10208384"/>
          </a:xfrm>
          <a:custGeom>
            <a:avLst/>
            <a:gdLst/>
            <a:ahLst/>
            <a:cxnLst/>
            <a:rect r="r" b="b" t="t" l="l"/>
            <a:pathLst>
              <a:path h="10208384" w="18188657">
                <a:moveTo>
                  <a:pt x="0" y="0"/>
                </a:moveTo>
                <a:lnTo>
                  <a:pt x="18188657" y="0"/>
                </a:lnTo>
                <a:lnTo>
                  <a:pt x="18188657" y="10208384"/>
                </a:lnTo>
                <a:lnTo>
                  <a:pt x="0" y="10208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2860"/>
            <a:ext cx="18328821" cy="10264140"/>
          </a:xfrm>
          <a:custGeom>
            <a:avLst/>
            <a:gdLst/>
            <a:ahLst/>
            <a:cxnLst/>
            <a:rect r="r" b="b" t="t" l="l"/>
            <a:pathLst>
              <a:path h="10264140" w="18328821">
                <a:moveTo>
                  <a:pt x="0" y="0"/>
                </a:moveTo>
                <a:lnTo>
                  <a:pt x="18328821" y="0"/>
                </a:lnTo>
                <a:lnTo>
                  <a:pt x="18328821" y="10264140"/>
                </a:lnTo>
                <a:lnTo>
                  <a:pt x="0" y="10264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DAGjUR-0nYg</dc:identifier>
  <dcterms:modified xsi:type="dcterms:W3CDTF">2011-08-01T06:04:30Z</dcterms:modified>
  <cp:revision>1</cp:revision>
  <dc:title>Metaverse</dc:title>
</cp:coreProperties>
</file>

<file path=docProps/thumbnail.jpeg>
</file>